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</p:sldMasterIdLst>
  <p:sldIdLst>
    <p:sldId id="256" r:id="rId3"/>
    <p:sldId id="257" r:id="rId4"/>
    <p:sldId id="258" r:id="rId5"/>
    <p:sldId id="259" r:id="rId6"/>
    <p:sldId id="260" r:id="rId7"/>
  </p:sldIdLst>
  <p:sldSz cx="12192000" cy="6858000"/>
  <p:notesSz cx="7559675" cy="106918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E3AEE7DA-1619-4260-9332-92F2200D13CC}">
          <p14:sldIdLst>
            <p14:sldId id="256"/>
            <p14:sldId id="257"/>
            <p14:sldId id="258"/>
            <p14:sldId id="259"/>
          </p14:sldIdLst>
        </p14:section>
        <p14:section name="제목 없는 구역" id="{17A7ADDD-E403-44B3-8B72-F74B8A9E0D65}">
          <p14:sldIdLst>
            <p14:sldId id="260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5" d="100"/>
          <a:sy n="75" d="100"/>
        </p:scale>
        <p:origin x="58" y="2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7" name="그림 3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38" name="그림 37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2" name="PlaceHolder 5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76" name="그림 75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  <p:pic>
        <p:nvPicPr>
          <p:cNvPr id="77" name="그림 76"/>
          <p:cNvPicPr/>
          <p:nvPr/>
        </p:nvPicPr>
        <p:blipFill>
          <a:blip r:embed="rId2"/>
          <a:stretch/>
        </p:blipFill>
        <p:spPr>
          <a:xfrm>
            <a:off x="3368880" y="1825560"/>
            <a:ext cx="5452920" cy="435096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838080" y="365040"/>
            <a:ext cx="10515240" cy="61441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83808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435096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6226200" y="409824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lIns="0" tIns="0" rIns="0" bIns="0"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6226200" y="1825560"/>
            <a:ext cx="513108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838080" y="4098240"/>
            <a:ext cx="10515240" cy="2075040"/>
          </a:xfrm>
          <a:prstGeom prst="rect">
            <a:avLst/>
          </a:prstGeom>
        </p:spPr>
        <p:txBody>
          <a:bodyPr lIns="0" tIns="0" rIns="0" bIns="0"/>
          <a:lstStyle/>
          <a:p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</p:spPr>
        <p:txBody>
          <a:bodyPr anchor="b"/>
          <a:lstStyle/>
          <a:p>
            <a:pPr algn="ctr">
              <a:lnSpc>
                <a:spcPct val="100000"/>
              </a:lnSpc>
            </a:pPr>
            <a:r>
              <a:rPr lang="ko-KR" sz="6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제목 스타일 편집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12/19/19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5EA17393-B1A5-4440-B051-4D8C63CE7AF8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tIns="0" rIns="0" bIns="0"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6번째 개요 수준</a:t>
            </a:r>
          </a:p>
          <a:p>
            <a:pPr marL="3024000" lvl="6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7번째 개요 수준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90000"/>
              </a:lnSpc>
            </a:pPr>
            <a:r>
              <a:rPr lang="ko-KR" sz="4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마스터 제목 스타일 편집</a:t>
            </a:r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</p:spPr>
        <p:txBody>
          <a:bodyPr/>
          <a:lstStyle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개요 텍스트의 서식을 편집하려면 클릭하십시오</a:t>
            </a:r>
          </a:p>
          <a:p>
            <a:pPr marL="864000" lvl="1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2번째 개요 수준</a:t>
            </a:r>
          </a:p>
          <a:p>
            <a:pPr marL="1296000" lvl="2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3번째 개요 수준</a:t>
            </a:r>
          </a:p>
          <a:p>
            <a:pPr marL="1728000" lvl="3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4번째 개요 수준</a:t>
            </a:r>
          </a:p>
          <a:p>
            <a:pPr marL="2160000" lvl="4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5번째 개요 수준</a:t>
            </a:r>
          </a:p>
          <a:p>
            <a:pPr marL="2592000" lvl="5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6번째 개요 수준</a:t>
            </a:r>
          </a:p>
          <a:p>
            <a:pPr marL="228600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7번째 개요 수준마스터 텍스트 스타일을 편집하려면 클릭</a:t>
            </a:r>
          </a:p>
          <a:p>
            <a:pPr marL="685800" lvl="1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4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두 번째 수준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1143000" lvl="2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20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세 번째 수준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1600200" lvl="3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네 번째 수준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  <a:p>
            <a:pPr marL="2057400" lvl="4" indent="-22824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lang="ko-KR" sz="1800" b="0" strike="noStrike" spc="-1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다섯 번째 수준</a:t>
            </a:r>
            <a:endParaRPr lang="ko-KR" sz="2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sp>
        <p:nvSpPr>
          <p:cNvPr id="41" name="PlaceHolder 3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12/19/19</a:t>
            </a:r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2" name="PlaceHolder 4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/>
          <a:lstStyle/>
          <a:p>
            <a:endParaRPr lang="en-US" sz="2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3" name="PlaceHolder 5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/>
          <a:lstStyle/>
          <a:p>
            <a:pPr algn="r">
              <a:lnSpc>
                <a:spcPct val="100000"/>
              </a:lnSpc>
            </a:pPr>
            <a:fld id="{D5F5EB9D-5B12-4571-962F-EFD13EF938DA}" type="slidenum">
              <a:rPr lang="en-US" sz="1200" b="0" strike="noStrike" spc="-1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맑은 고딕"/>
              </a:rPr>
              <a:t>‹#›</a:t>
            </a:fld>
            <a:endParaRPr lang="en-US" sz="14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png"/><Relationship Id="rId11" Type="http://schemas.openxmlformats.org/officeDocument/2006/relationships/image" Target="../media/image12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그림 18"/>
          <p:cNvPicPr/>
          <p:nvPr/>
        </p:nvPicPr>
        <p:blipFill>
          <a:blip r:embed="rId2"/>
          <a:stretch/>
        </p:blipFill>
        <p:spPr>
          <a:xfrm>
            <a:off x="3041640" y="1910880"/>
            <a:ext cx="10010160" cy="40111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그림 22"/>
          <p:cNvPicPr/>
          <p:nvPr/>
        </p:nvPicPr>
        <p:blipFill>
          <a:blip r:embed="rId2"/>
          <a:stretch/>
        </p:blipFill>
        <p:spPr>
          <a:xfrm>
            <a:off x="3046680" y="1082520"/>
            <a:ext cx="6098040" cy="4692960"/>
          </a:xfrm>
          <a:prstGeom prst="rect">
            <a:avLst/>
          </a:prstGeom>
          <a:ln>
            <a:noFill/>
          </a:ln>
        </p:spPr>
      </p:pic>
      <p:pic>
        <p:nvPicPr>
          <p:cNvPr id="80" name="그림 48"/>
          <p:cNvPicPr/>
          <p:nvPr/>
        </p:nvPicPr>
        <p:blipFill>
          <a:blip r:embed="rId3"/>
          <a:stretch/>
        </p:blipFill>
        <p:spPr>
          <a:xfrm>
            <a:off x="268920" y="4583880"/>
            <a:ext cx="7437240" cy="706680"/>
          </a:xfrm>
          <a:prstGeom prst="rect">
            <a:avLst/>
          </a:prstGeom>
          <a:ln>
            <a:noFill/>
          </a:ln>
        </p:spPr>
      </p:pic>
      <p:pic>
        <p:nvPicPr>
          <p:cNvPr id="81" name="그림 50"/>
          <p:cNvPicPr/>
          <p:nvPr/>
        </p:nvPicPr>
        <p:blipFill>
          <a:blip r:embed="rId4"/>
          <a:stretch/>
        </p:blipFill>
        <p:spPr>
          <a:xfrm>
            <a:off x="268920" y="4864680"/>
            <a:ext cx="7437240" cy="706680"/>
          </a:xfrm>
          <a:prstGeom prst="rect">
            <a:avLst/>
          </a:prstGeom>
          <a:ln>
            <a:noFill/>
          </a:ln>
        </p:spPr>
      </p:pic>
      <p:pic>
        <p:nvPicPr>
          <p:cNvPr id="82" name="그림 61"/>
          <p:cNvPicPr/>
          <p:nvPr/>
        </p:nvPicPr>
        <p:blipFill>
          <a:blip r:embed="rId5"/>
          <a:stretch/>
        </p:blipFill>
        <p:spPr>
          <a:xfrm>
            <a:off x="2382480" y="226800"/>
            <a:ext cx="7657560" cy="6282360"/>
          </a:xfrm>
          <a:prstGeom prst="rect">
            <a:avLst/>
          </a:prstGeom>
          <a:ln>
            <a:noFill/>
          </a:ln>
        </p:spPr>
      </p:pic>
      <p:pic>
        <p:nvPicPr>
          <p:cNvPr id="83" name="그림 52"/>
          <p:cNvPicPr/>
          <p:nvPr/>
        </p:nvPicPr>
        <p:blipFill>
          <a:blip r:embed="rId6"/>
          <a:stretch/>
        </p:blipFill>
        <p:spPr>
          <a:xfrm>
            <a:off x="7435080" y="2436480"/>
            <a:ext cx="4827960" cy="706680"/>
          </a:xfrm>
          <a:prstGeom prst="rect">
            <a:avLst/>
          </a:prstGeom>
          <a:ln>
            <a:noFill/>
          </a:ln>
        </p:spPr>
      </p:pic>
      <p:pic>
        <p:nvPicPr>
          <p:cNvPr id="84" name="그림 54"/>
          <p:cNvPicPr/>
          <p:nvPr/>
        </p:nvPicPr>
        <p:blipFill>
          <a:blip r:embed="rId7"/>
          <a:stretch/>
        </p:blipFill>
        <p:spPr>
          <a:xfrm>
            <a:off x="7469640" y="3284280"/>
            <a:ext cx="5450040" cy="712800"/>
          </a:xfrm>
          <a:prstGeom prst="rect">
            <a:avLst/>
          </a:prstGeom>
          <a:ln>
            <a:noFill/>
          </a:ln>
        </p:spPr>
      </p:pic>
      <p:pic>
        <p:nvPicPr>
          <p:cNvPr id="85" name="그림 56"/>
          <p:cNvPicPr/>
          <p:nvPr/>
        </p:nvPicPr>
        <p:blipFill>
          <a:blip r:embed="rId8"/>
          <a:stretch/>
        </p:blipFill>
        <p:spPr>
          <a:xfrm>
            <a:off x="7469640" y="4278600"/>
            <a:ext cx="4584240" cy="706680"/>
          </a:xfrm>
          <a:prstGeom prst="rect">
            <a:avLst/>
          </a:prstGeom>
          <a:ln>
            <a:noFill/>
          </a:ln>
        </p:spPr>
      </p:pic>
      <p:pic>
        <p:nvPicPr>
          <p:cNvPr id="86" name="그림 58"/>
          <p:cNvPicPr/>
          <p:nvPr/>
        </p:nvPicPr>
        <p:blipFill>
          <a:blip r:embed="rId9"/>
          <a:stretch/>
        </p:blipFill>
        <p:spPr>
          <a:xfrm>
            <a:off x="7469640" y="5218560"/>
            <a:ext cx="5218200" cy="706680"/>
          </a:xfrm>
          <a:prstGeom prst="rect">
            <a:avLst/>
          </a:prstGeom>
          <a:ln>
            <a:noFill/>
          </a:ln>
        </p:spPr>
      </p:pic>
      <p:pic>
        <p:nvPicPr>
          <p:cNvPr id="87" name="그림 62"/>
          <p:cNvPicPr/>
          <p:nvPr/>
        </p:nvPicPr>
        <p:blipFill>
          <a:blip r:embed="rId10"/>
          <a:stretch/>
        </p:blipFill>
        <p:spPr>
          <a:xfrm>
            <a:off x="3295800" y="2002680"/>
            <a:ext cx="2484720" cy="2421000"/>
          </a:xfrm>
          <a:prstGeom prst="rect">
            <a:avLst/>
          </a:prstGeom>
          <a:ln>
            <a:noFill/>
          </a:ln>
        </p:spPr>
      </p:pic>
      <p:pic>
        <p:nvPicPr>
          <p:cNvPr id="88" name="그림 63"/>
          <p:cNvPicPr/>
          <p:nvPr/>
        </p:nvPicPr>
        <p:blipFill>
          <a:blip r:embed="rId11"/>
          <a:stretch/>
        </p:blipFill>
        <p:spPr>
          <a:xfrm>
            <a:off x="5935320" y="1987560"/>
            <a:ext cx="2569320" cy="247932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TextShape 1"/>
          <p:cNvSpPr txBox="1"/>
          <p:nvPr/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endParaRPr lang="ko-KR" sz="1800" b="0" strike="noStrike" spc="-1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맑은 고딕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E2CC16C-EE3A-46E3-A8DC-DC8F7BA688F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7" t="13933" r="35281" b="46517"/>
          <a:stretch/>
        </p:blipFill>
        <p:spPr>
          <a:xfrm>
            <a:off x="1500850" y="1074954"/>
            <a:ext cx="9951192" cy="4708091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534E9044-3A34-4071-820D-8A67D2ABD01D}"/>
              </a:ext>
            </a:extLst>
          </p:cNvPr>
          <p:cNvSpPr/>
          <p:nvPr/>
        </p:nvSpPr>
        <p:spPr>
          <a:xfrm>
            <a:off x="1633590" y="1839241"/>
            <a:ext cx="2589087" cy="1589760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A9C2AD7-4516-4BA6-B007-F901E3B42E5A}"/>
              </a:ext>
            </a:extLst>
          </p:cNvPr>
          <p:cNvSpPr/>
          <p:nvPr/>
        </p:nvSpPr>
        <p:spPr>
          <a:xfrm>
            <a:off x="1633591" y="3841056"/>
            <a:ext cx="2589088" cy="1677888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화살표: 아래쪽 7">
            <a:extLst>
              <a:ext uri="{FF2B5EF4-FFF2-40B4-BE49-F238E27FC236}">
                <a16:creationId xmlns:a16="http://schemas.microsoft.com/office/drawing/2014/main" id="{93344C9B-F7BF-4FDE-A32B-78FF86CAF17D}"/>
              </a:ext>
            </a:extLst>
          </p:cNvPr>
          <p:cNvSpPr/>
          <p:nvPr/>
        </p:nvSpPr>
        <p:spPr>
          <a:xfrm>
            <a:off x="2630184" y="5635091"/>
            <a:ext cx="462337" cy="4120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5C3E833-6642-461D-B827-B49280C46E9B}"/>
              </a:ext>
            </a:extLst>
          </p:cNvPr>
          <p:cNvSpPr/>
          <p:nvPr/>
        </p:nvSpPr>
        <p:spPr>
          <a:xfrm>
            <a:off x="2306547" y="6136369"/>
            <a:ext cx="1109609" cy="6516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두 장씩</a:t>
            </a: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C4FB8CB7-B082-4FB9-A610-FD5E1BDB3635}"/>
              </a:ext>
            </a:extLst>
          </p:cNvPr>
          <p:cNvSpPr/>
          <p:nvPr/>
        </p:nvSpPr>
        <p:spPr>
          <a:xfrm>
            <a:off x="9976207" y="1500027"/>
            <a:ext cx="1377113" cy="719191"/>
          </a:xfrm>
          <a:prstGeom prst="ellipse">
            <a:avLst/>
          </a:prstGeom>
          <a:solidFill>
            <a:schemeClr val="accent2">
              <a:alpha val="58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E4748A-16AA-4B6C-A80C-9CE0C1216FF8}"/>
              </a:ext>
            </a:extLst>
          </p:cNvPr>
          <p:cNvSpPr/>
          <p:nvPr/>
        </p:nvSpPr>
        <p:spPr>
          <a:xfrm>
            <a:off x="9894013" y="791110"/>
            <a:ext cx="1558029" cy="559876"/>
          </a:xfrm>
          <a:prstGeom prst="rect">
            <a:avLst/>
          </a:prstGeom>
          <a:solidFill>
            <a:schemeClr val="accent2">
              <a:alpha val="89000"/>
            </a:schemeClr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배팅한 코인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7C01A11-877E-4841-9A47-B619EEC0F28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92" t="13976" r="35481" b="47843"/>
          <a:stretch/>
        </p:blipFill>
        <p:spPr>
          <a:xfrm>
            <a:off x="1517613" y="1071048"/>
            <a:ext cx="10008000" cy="460989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D9D53865-4286-4295-840C-FC462AF4B28D}"/>
              </a:ext>
            </a:extLst>
          </p:cNvPr>
          <p:cNvSpPr/>
          <p:nvPr/>
        </p:nvSpPr>
        <p:spPr>
          <a:xfrm>
            <a:off x="2117558" y="3224463"/>
            <a:ext cx="512626" cy="500446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7F94B03C-D9A9-4F21-A943-702F79F5B3B5}"/>
              </a:ext>
            </a:extLst>
          </p:cNvPr>
          <p:cNvSpPr/>
          <p:nvPr/>
        </p:nvSpPr>
        <p:spPr>
          <a:xfrm>
            <a:off x="2117558" y="5020556"/>
            <a:ext cx="512626" cy="465681"/>
          </a:xfrm>
          <a:prstGeom prst="ellipse">
            <a:avLst/>
          </a:prstGeom>
          <a:noFill/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21B531A-03CF-4C55-8786-DBDBCE1AB526}"/>
              </a:ext>
            </a:extLst>
          </p:cNvPr>
          <p:cNvSpPr/>
          <p:nvPr/>
        </p:nvSpPr>
        <p:spPr>
          <a:xfrm>
            <a:off x="3929581" y="3601326"/>
            <a:ext cx="1435122" cy="185021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2FC46B3-96A0-4E26-98AA-8592F25F37F4}"/>
              </a:ext>
            </a:extLst>
          </p:cNvPr>
          <p:cNvSpPr/>
          <p:nvPr/>
        </p:nvSpPr>
        <p:spPr>
          <a:xfrm>
            <a:off x="5085347" y="3016944"/>
            <a:ext cx="1010653" cy="8241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</a:rPr>
              <a:t>Hit 1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74717B5-6C59-42B7-9D1F-008450B754C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7" t="13801" r="35658" b="47337"/>
          <a:stretch/>
        </p:blipFill>
        <p:spPr>
          <a:xfrm>
            <a:off x="1503634" y="1074599"/>
            <a:ext cx="9948408" cy="4708800"/>
          </a:xfrm>
          <a:prstGeom prst="rect">
            <a:avLst/>
          </a:prstGeom>
        </p:spPr>
      </p:pic>
      <p:sp>
        <p:nvSpPr>
          <p:cNvPr id="17" name="타원 16">
            <a:extLst>
              <a:ext uri="{FF2B5EF4-FFF2-40B4-BE49-F238E27FC236}">
                <a16:creationId xmlns:a16="http://schemas.microsoft.com/office/drawing/2014/main" id="{84035EBD-63EF-46C8-BEF2-34F0D76EDDC9}"/>
              </a:ext>
            </a:extLst>
          </p:cNvPr>
          <p:cNvSpPr/>
          <p:nvPr/>
        </p:nvSpPr>
        <p:spPr>
          <a:xfrm>
            <a:off x="5052345" y="3636024"/>
            <a:ext cx="1315453" cy="1850213"/>
          </a:xfrm>
          <a:prstGeom prst="ellipse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B968FA5-2174-4E92-9C79-77041AB1D036}"/>
              </a:ext>
            </a:extLst>
          </p:cNvPr>
          <p:cNvSpPr/>
          <p:nvPr/>
        </p:nvSpPr>
        <p:spPr>
          <a:xfrm>
            <a:off x="6096000" y="2914485"/>
            <a:ext cx="1134468" cy="1144168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dirty="0">
                <a:solidFill>
                  <a:schemeClr val="accent6"/>
                </a:solidFill>
              </a:rPr>
              <a:t>Hit 2</a:t>
            </a:r>
            <a:endParaRPr lang="ko-KR" altLang="en-US" sz="2400" dirty="0">
              <a:solidFill>
                <a:schemeClr val="accent6"/>
              </a:solidFill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B683555-14C6-48F8-8310-DFED19E6C0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2345" y="10019"/>
            <a:ext cx="6870804" cy="6777955"/>
          </a:xfrm>
          <a:prstGeom prst="rect">
            <a:avLst/>
          </a:prstGeom>
        </p:spPr>
      </p:pic>
      <p:sp>
        <p:nvSpPr>
          <p:cNvPr id="27" name="화살표: 오른쪽 26">
            <a:extLst>
              <a:ext uri="{FF2B5EF4-FFF2-40B4-BE49-F238E27FC236}">
                <a16:creationId xmlns:a16="http://schemas.microsoft.com/office/drawing/2014/main" id="{1D6142D0-557C-4681-9A91-A78901AE9E31}"/>
              </a:ext>
            </a:extLst>
          </p:cNvPr>
          <p:cNvSpPr/>
          <p:nvPr/>
        </p:nvSpPr>
        <p:spPr>
          <a:xfrm>
            <a:off x="7995684" y="4316819"/>
            <a:ext cx="510363" cy="3631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화살표: 오른쪽 27">
            <a:extLst>
              <a:ext uri="{FF2B5EF4-FFF2-40B4-BE49-F238E27FC236}">
                <a16:creationId xmlns:a16="http://schemas.microsoft.com/office/drawing/2014/main" id="{A3FEC223-A809-44E6-AE88-BE91A222FB78}"/>
              </a:ext>
            </a:extLst>
          </p:cNvPr>
          <p:cNvSpPr/>
          <p:nvPr/>
        </p:nvSpPr>
        <p:spPr>
          <a:xfrm>
            <a:off x="3698412" y="5606051"/>
            <a:ext cx="462337" cy="35498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9E010C50-2B14-4070-B36D-CDD5D7476DB6}"/>
              </a:ext>
            </a:extLst>
          </p:cNvPr>
          <p:cNvSpPr/>
          <p:nvPr/>
        </p:nvSpPr>
        <p:spPr>
          <a:xfrm>
            <a:off x="8750595" y="4058653"/>
            <a:ext cx="1477926" cy="96190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결과표시</a:t>
            </a: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5490509D-65E6-4A4F-8D2E-E61408CA8E60}"/>
              </a:ext>
            </a:extLst>
          </p:cNvPr>
          <p:cNvSpPr/>
          <p:nvPr/>
        </p:nvSpPr>
        <p:spPr>
          <a:xfrm>
            <a:off x="4308263" y="5404146"/>
            <a:ext cx="1435122" cy="65927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>
                <a:solidFill>
                  <a:schemeClr val="tx1"/>
                </a:solidFill>
                <a:latin typeface="한컴 윤고딕 230" panose="02020603020101020101" pitchFamily="18" charset="-127"/>
                <a:ea typeface="한컴 윤고딕 230" panose="02020603020101020101" pitchFamily="18" charset="-127"/>
              </a:rPr>
              <a:t>결과값</a:t>
            </a: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302EAD31-607D-48B7-ADA2-69DEE0E058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37" y="45686"/>
            <a:ext cx="7039096" cy="6858000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E1C21BCF-286C-4EE9-BA0E-5ED304310D7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725" y="151411"/>
            <a:ext cx="7062717" cy="685800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DB40067E-83F7-46C2-9288-0D7D6312D85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37" y="-1"/>
            <a:ext cx="6904442" cy="6858000"/>
          </a:xfrm>
          <a:prstGeom prst="rect">
            <a:avLst/>
          </a:prstGeom>
        </p:spPr>
      </p:pic>
      <p:pic>
        <p:nvPicPr>
          <p:cNvPr id="70" name="그림 69">
            <a:extLst>
              <a:ext uri="{FF2B5EF4-FFF2-40B4-BE49-F238E27FC236}">
                <a16:creationId xmlns:a16="http://schemas.microsoft.com/office/drawing/2014/main" id="{89F96316-9A70-49AF-B6D2-5333EDF08417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538" y="81353"/>
            <a:ext cx="6991089" cy="6858000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1C420904-E680-4128-8ECD-A7B425CDDBB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837" y="102665"/>
            <a:ext cx="6975566" cy="685800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4AC240B0-3B79-4F37-8058-C6F9751FF7D1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1103" y="70059"/>
            <a:ext cx="6983093" cy="6858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3" fill="hold">
                      <p:stCondLst>
                        <p:cond delay="indefinite"/>
                      </p:stCondLst>
                      <p:childTnLst>
                        <p:par>
                          <p:cTn id="114" fill="hold">
                            <p:stCondLst>
                              <p:cond delay="0"/>
                            </p:stCondLst>
                            <p:childTnLst>
                              <p:par>
                                <p:cTn id="1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0"/>
                            </p:stCondLst>
                            <p:childTnLst>
                              <p:par>
                                <p:cTn id="1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3" grpId="0" animBg="1"/>
      <p:bldP spid="13" grpId="1" animBg="1"/>
      <p:bldP spid="7" grpId="0" animBg="1"/>
      <p:bldP spid="7" grpId="1" animBg="1"/>
      <p:bldP spid="11" grpId="0" animBg="1"/>
      <p:bldP spid="11" grpId="1" animBg="1"/>
      <p:bldP spid="12" grpId="0" animBg="1"/>
      <p:bldP spid="12" grpId="1" animBg="1"/>
      <p:bldP spid="14" grpId="0" animBg="1"/>
      <p:bldP spid="14" grpId="1" animBg="1"/>
      <p:bldP spid="17" grpId="0" animBg="1"/>
      <p:bldP spid="17" grpId="1" animBg="1"/>
      <p:bldP spid="19" grpId="0" animBg="1"/>
      <p:bldP spid="19" grpId="1" animBg="1"/>
      <p:bldP spid="27" grpId="0" animBg="1"/>
      <p:bldP spid="27" grpId="1" animBg="1"/>
      <p:bldP spid="28" grpId="0" animBg="1"/>
      <p:bldP spid="28" grpId="1" animBg="1"/>
      <p:bldP spid="29" grpId="0" animBg="1"/>
      <p:bldP spid="29" grpId="1" animBg="1"/>
      <p:bldP spid="30" grpId="0" animBg="1"/>
      <p:bldP spid="30" grpId="1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그림 4"/>
          <p:cNvPicPr/>
          <p:nvPr/>
        </p:nvPicPr>
        <p:blipFill>
          <a:blip r:embed="rId2"/>
          <a:stretch/>
        </p:blipFill>
        <p:spPr>
          <a:xfrm>
            <a:off x="1966680" y="152280"/>
            <a:ext cx="7969680" cy="6553080"/>
          </a:xfrm>
          <a:prstGeom prst="rect">
            <a:avLst/>
          </a:prstGeom>
          <a:ln>
            <a:noFill/>
          </a:ln>
        </p:spPr>
      </p:pic>
      <p:pic>
        <p:nvPicPr>
          <p:cNvPr id="95" name="그림 7"/>
          <p:cNvPicPr/>
          <p:nvPr/>
        </p:nvPicPr>
        <p:blipFill>
          <a:blip r:embed="rId3"/>
          <a:stretch/>
        </p:blipFill>
        <p:spPr>
          <a:xfrm>
            <a:off x="7238880" y="3926520"/>
            <a:ext cx="820080" cy="820080"/>
          </a:xfrm>
          <a:prstGeom prst="rect">
            <a:avLst/>
          </a:prstGeom>
          <a:ln>
            <a:noFill/>
          </a:ln>
        </p:spPr>
      </p:pic>
      <p:pic>
        <p:nvPicPr>
          <p:cNvPr id="96" name="그림 9"/>
          <p:cNvPicPr/>
          <p:nvPr/>
        </p:nvPicPr>
        <p:blipFill>
          <a:blip r:embed="rId4"/>
          <a:stretch/>
        </p:blipFill>
        <p:spPr>
          <a:xfrm>
            <a:off x="1375200" y="626040"/>
            <a:ext cx="9441000" cy="5605920"/>
          </a:xfrm>
          <a:prstGeom prst="rect">
            <a:avLst/>
          </a:prstGeom>
          <a:ln>
            <a:noFill/>
          </a:ln>
        </p:spPr>
      </p:pic>
      <p:pic>
        <p:nvPicPr>
          <p:cNvPr id="97" name="그림 10"/>
          <p:cNvPicPr/>
          <p:nvPr/>
        </p:nvPicPr>
        <p:blipFill>
          <a:blip r:embed="rId5"/>
          <a:stretch/>
        </p:blipFill>
        <p:spPr>
          <a:xfrm>
            <a:off x="2206080" y="117360"/>
            <a:ext cx="8018640" cy="6580080"/>
          </a:xfrm>
          <a:prstGeom prst="rect">
            <a:avLst/>
          </a:prstGeom>
          <a:ln>
            <a:noFill/>
          </a:ln>
        </p:spPr>
      </p:pic>
      <p:sp>
        <p:nvSpPr>
          <p:cNvPr id="98" name="CustomShape 1"/>
          <p:cNvSpPr/>
          <p:nvPr/>
        </p:nvSpPr>
        <p:spPr>
          <a:xfrm>
            <a:off x="8617320" y="730800"/>
            <a:ext cx="1558440" cy="832680"/>
          </a:xfrm>
          <a:prstGeom prst="ellipse">
            <a:avLst/>
          </a:prstGeom>
          <a:solidFill>
            <a:srgbClr val="FF0000">
              <a:alpha val="2100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>
            <a:extLst>
              <a:ext uri="{FF2B5EF4-FFF2-40B4-BE49-F238E27FC236}">
                <a16:creationId xmlns:a16="http://schemas.microsoft.com/office/drawing/2014/main" id="{6485B01E-2F33-4C4C-ACB8-486914280C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나눔명조"/>
                <a:ea typeface="휴먼모음T" panose="02030504000101010101" pitchFamily="18" charset="-127"/>
              </a:rPr>
              <a:t>시연 동영상</a:t>
            </a:r>
          </a:p>
        </p:txBody>
      </p:sp>
      <p:pic>
        <p:nvPicPr>
          <p:cNvPr id="11" name="bandicam 2019-12-19 03-24-33-630">
            <a:hlinkClick r:id="" action="ppaction://media"/>
            <a:extLst>
              <a:ext uri="{FF2B5EF4-FFF2-40B4-BE49-F238E27FC236}">
                <a16:creationId xmlns:a16="http://schemas.microsoft.com/office/drawing/2014/main" id="{D968247E-6BBA-4A3C-BDAC-1AFC695B43F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10158" y="1412239"/>
            <a:ext cx="8637225" cy="508072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53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765</TotalTime>
  <Words>12</Words>
  <Application>Microsoft Office PowerPoint</Application>
  <PresentationFormat>와이드스크린</PresentationFormat>
  <Paragraphs>7</Paragraphs>
  <Slides>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</vt:i4>
      </vt:variant>
    </vt:vector>
  </HeadingPairs>
  <TitlesOfParts>
    <vt:vector size="14" baseType="lpstr">
      <vt:lpstr>나눔명조</vt:lpstr>
      <vt:lpstr>맑은 고딕</vt:lpstr>
      <vt:lpstr>한컴 윤고딕 230</vt:lpstr>
      <vt:lpstr>Arial</vt:lpstr>
      <vt:lpstr>Symbol</vt:lpstr>
      <vt:lpstr>Times New Roman</vt:lpstr>
      <vt:lpstr>Wingdings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시연 동영상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subject/>
  <dc:creator>연주 이</dc:creator>
  <dc:description/>
  <cp:lastModifiedBy>연주 이</cp:lastModifiedBy>
  <cp:revision>38</cp:revision>
  <dcterms:created xsi:type="dcterms:W3CDTF">2019-12-18T06:47:15Z</dcterms:created>
  <dcterms:modified xsi:type="dcterms:W3CDTF">2019-12-18T23:38:35Z</dcterms:modified>
  <dc:language>ko-KR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5</vt:i4>
  </property>
</Properties>
</file>